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8" r:id="rId2"/>
    <p:sldId id="257" r:id="rId3"/>
    <p:sldId id="269" r:id="rId4"/>
    <p:sldId id="258" r:id="rId5"/>
    <p:sldId id="267" r:id="rId6"/>
    <p:sldId id="262" r:id="rId7"/>
    <p:sldId id="263" r:id="rId8"/>
    <p:sldId id="264" r:id="rId9"/>
    <p:sldId id="265" r:id="rId10"/>
    <p:sldId id="266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60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8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8938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411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1647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832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292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2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77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044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280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9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08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55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60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246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E0D21-5F50-4FC5-8C8E-936E93447E2F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75C9A2B-2825-4AF1-84E5-6180C7CED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68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imechaniya.ru/home/news/8951/9284" TargetMode="External"/><Relationship Id="rId2" Type="http://schemas.openxmlformats.org/officeDocument/2006/relationships/hyperlink" Target="https://ped-kopilka.ru/vneklasnaja-rabota/zagadki-schitalki-i-skorogovorki/zagadki-pro-gory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teresnie-fakty.ru/geografija/o-gorah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68EA9-D88E-4AAF-B8D8-BD1D7097B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099712" cy="1078523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МБДОУ «Детский сад №78 комбинированного вида с татарским языком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воспитания и обучения» Авиастроительного района </a:t>
            </a:r>
            <a:r>
              <a:rPr lang="ru-RU" sz="2000" dirty="0" err="1">
                <a:solidFill>
                  <a:schemeClr val="tx1"/>
                </a:solidFill>
              </a:rPr>
              <a:t>г.Казани</a:t>
            </a:r>
            <a:r>
              <a:rPr lang="ru-RU" sz="2000" dirty="0">
                <a:solidFill>
                  <a:schemeClr val="tx1"/>
                </a:solidFill>
              </a:rPr>
              <a:t>  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8F25F0-9109-4549-8785-27D0CBE45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91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br>
              <a:rPr lang="ru-RU" dirty="0"/>
            </a:br>
            <a:br>
              <a:rPr lang="ru-RU" dirty="0"/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Неделя «Путешествие в горы»</a:t>
            </a:r>
            <a:br>
              <a:rPr lang="ru-RU" sz="2800" dirty="0"/>
            </a:br>
            <a:endParaRPr lang="ru-RU" sz="2800" dirty="0"/>
          </a:p>
          <a:p>
            <a:pPr marL="0" indent="0" algn="ctr">
              <a:buNone/>
            </a:pP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Рисование на тему «По горам, по долам…»</a:t>
            </a:r>
            <a:br>
              <a:rPr lang="ru-RU" sz="2800" dirty="0"/>
            </a:br>
            <a:endParaRPr lang="ru-RU" sz="2800" dirty="0"/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Старшая группа</a:t>
            </a:r>
          </a:p>
        </p:txBody>
      </p:sp>
    </p:spTree>
    <p:extLst>
      <p:ext uri="{BB962C8B-B14F-4D97-AF65-F5344CB8AC3E}">
        <p14:creationId xmlns:p14="http://schemas.microsoft.com/office/powerpoint/2010/main" val="3295173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21177-05A5-4369-AB9F-2426F250A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3099"/>
          </a:xfrm>
        </p:spPr>
        <p:txBody>
          <a:bodyPr/>
          <a:lstStyle/>
          <a:p>
            <a:r>
              <a:rPr lang="ru-RU" dirty="0">
                <a:solidFill>
                  <a:schemeClr val="accent2"/>
                </a:solidFill>
              </a:rPr>
              <a:t>                        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этап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00C6973-6A8D-4EE6-AB86-BE20BF5BD7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1434906"/>
            <a:ext cx="8596667" cy="4150396"/>
          </a:xfrm>
        </p:spPr>
      </p:pic>
    </p:spTree>
    <p:extLst>
      <p:ext uri="{BB962C8B-B14F-4D97-AF65-F5344CB8AC3E}">
        <p14:creationId xmlns:p14="http://schemas.microsoft.com/office/powerpoint/2010/main" val="1452247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654C2-7F25-4F1C-BDB8-B224EB48D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146" y="422031"/>
            <a:ext cx="7528297" cy="1336431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Составить сюжетные рассказы про горы</a:t>
            </a:r>
          </a:p>
        </p:txBody>
      </p:sp>
      <p:pic>
        <p:nvPicPr>
          <p:cNvPr id="7" name="Объект 3" descr="https://www.maam.ru/upload/blogs/0a2ffe00815c4bb91f99762a0853c09d.jpg.jpg">
            <a:extLst>
              <a:ext uri="{FF2B5EF4-FFF2-40B4-BE49-F238E27FC236}">
                <a16:creationId xmlns:a16="http://schemas.microsoft.com/office/drawing/2014/main" id="{E8E2FDC7-C4C9-4170-9A52-6FB4A917406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94" y="1758462"/>
            <a:ext cx="8947051" cy="4677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597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013A1-E0D2-4F23-B592-885463E09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мы знаем о горах?</a:t>
            </a:r>
            <a:br>
              <a:rPr lang="ru-RU" dirty="0"/>
            </a:br>
            <a:r>
              <a:rPr lang="ru-RU" dirty="0"/>
              <a:t>    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C4436F-80FB-4ED7-98D9-A308B8958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Загадки:</a:t>
            </a:r>
          </a:p>
          <a:p>
            <a:pPr>
              <a:lnSpc>
                <a:spcPct val="150000"/>
              </a:lnSpc>
            </a:pPr>
            <a:r>
              <a:rPr lang="en-US" dirty="0">
                <a:hlinkClick r:id="rId2"/>
              </a:rPr>
              <a:t>https://ped-kopilka.ru/vneklasnaja-rabota/zagadki-schitalki-i-skorogovorki/zagadki-pro-gory.html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Беседа</a:t>
            </a:r>
          </a:p>
          <a:p>
            <a:pPr>
              <a:lnSpc>
                <a:spcPct val="150000"/>
              </a:lnSpc>
            </a:pPr>
            <a:r>
              <a:rPr lang="ru-RU" dirty="0"/>
              <a:t>Интересные факты о горах: </a:t>
            </a:r>
          </a:p>
          <a:p>
            <a:pPr>
              <a:lnSpc>
                <a:spcPct val="150000"/>
              </a:lnSpc>
            </a:pPr>
            <a:r>
              <a:rPr lang="en-US" dirty="0">
                <a:hlinkClick r:id="rId3"/>
              </a:rPr>
              <a:t>https://primechaniya.ru/home/news/8951/9284 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en-US" dirty="0">
                <a:hlinkClick r:id="rId4"/>
              </a:rPr>
              <a:t>https://www.interesnie-fakty.ru/geografija/o-gorah/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481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E24978-6217-41F8-8688-EE2D53BA1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92369"/>
            <a:ext cx="8596668" cy="82999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Н.И. Сладков «В горах»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BED41A-B1EB-4DD6-9563-E88203690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6258"/>
            <a:ext cx="9184118" cy="432510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/>
              <a:t>Тропинки в горах разбегаются лучиками. И у каждой тропинки свой смысл. Вот одна протянулась к родничку - это "водяная" тропинка. Другая в лес, к валежнику, - это "дровяная".</a:t>
            </a:r>
          </a:p>
          <a:p>
            <a:pPr marL="0" indent="0" algn="just">
              <a:buNone/>
            </a:pPr>
            <a:r>
              <a:rPr lang="ru-RU" sz="2400" dirty="0"/>
              <a:t>Вьётся, вьётся, спешит вниз, в долину, "домашняя" тропинка - дорога к дому.</a:t>
            </a:r>
          </a:p>
          <a:p>
            <a:pPr marL="0" indent="0" algn="just">
              <a:buNone/>
            </a:pPr>
            <a:r>
              <a:rPr lang="ru-RU" sz="2400" dirty="0"/>
              <a:t>Но есть в горах и другие тропинки. Кто их проложил, человек или зверь, - неизвестно. Их и заметить-то не просто. Только если пригнёшься, увидишь на осыпи, под серыми скалами, тёмную ниточку. Это и есть та самая тропинка. Шириной она в два козлиных копытца. Никто не знает, куда она ведёт. По тому и называют эти тропинки "безымянными".</a:t>
            </a:r>
          </a:p>
          <a:p>
            <a:pPr marL="0" indent="0" algn="just">
              <a:buNone/>
            </a:pPr>
            <a:r>
              <a:rPr lang="ru-RU" sz="2400" dirty="0"/>
              <a:t>Пойдёшь по "водяной" тропе - найдёшь воду. По "дровяной" - дрова.</a:t>
            </a:r>
          </a:p>
          <a:p>
            <a:pPr marL="0" indent="0" algn="just">
              <a:buNone/>
            </a:pPr>
            <a:r>
              <a:rPr lang="ru-RU" sz="2400" dirty="0"/>
              <a:t>Я выбрал себе безымянные тропы - и вот что на них увидел.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164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8B920-59FC-4DBC-A731-7438A6652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816638"/>
            <a:ext cx="8596668" cy="11137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занятия понадобится: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8C0C0D-7570-427A-B9CD-3F88846F9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498" y="2160589"/>
            <a:ext cx="7923504" cy="3880773"/>
          </a:xfrm>
        </p:spPr>
        <p:txBody>
          <a:bodyPr>
            <a:normAutofit/>
          </a:bodyPr>
          <a:lstStyle/>
          <a:p>
            <a:r>
              <a:rPr lang="ru-RU" sz="2800" dirty="0"/>
              <a:t>Альбом</a:t>
            </a:r>
          </a:p>
          <a:p>
            <a:r>
              <a:rPr lang="ru-RU" sz="2800" dirty="0"/>
              <a:t>Краски</a:t>
            </a:r>
          </a:p>
          <a:p>
            <a:r>
              <a:rPr lang="ru-RU" sz="2800" dirty="0"/>
              <a:t>Цветной и простой карандаш</a:t>
            </a:r>
          </a:p>
          <a:p>
            <a:r>
              <a:rPr lang="ru-RU" sz="2800" dirty="0"/>
              <a:t>Салфетки</a:t>
            </a:r>
          </a:p>
          <a:p>
            <a:r>
              <a:rPr lang="ru-RU" sz="2800" dirty="0"/>
              <a:t>Кисточки </a:t>
            </a:r>
          </a:p>
        </p:txBody>
      </p:sp>
    </p:spTree>
    <p:extLst>
      <p:ext uri="{BB962C8B-B14F-4D97-AF65-F5344CB8AC3E}">
        <p14:creationId xmlns:p14="http://schemas.microsoft.com/office/powerpoint/2010/main" val="897875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64AEF-FB5F-4F74-AD6E-46022E36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6C73D9-6A63-4EBC-9921-394BFED0F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609600"/>
            <a:ext cx="8705817" cy="5432425"/>
          </a:xfrm>
        </p:spPr>
      </p:pic>
    </p:spTree>
    <p:extLst>
      <p:ext uri="{BB962C8B-B14F-4D97-AF65-F5344CB8AC3E}">
        <p14:creationId xmlns:p14="http://schemas.microsoft.com/office/powerpoint/2010/main" val="658986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5B87D0-CBB1-4749-9C84-383C2A4D6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Рисование поэтапно 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1 этап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EDD0262-8CCD-4AC4-8772-FB33A1DEF1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30400"/>
            <a:ext cx="8596667" cy="3837781"/>
          </a:xfrm>
        </p:spPr>
      </p:pic>
    </p:spTree>
    <p:extLst>
      <p:ext uri="{BB962C8B-B14F-4D97-AF65-F5344CB8AC3E}">
        <p14:creationId xmlns:p14="http://schemas.microsoft.com/office/powerpoint/2010/main" val="362609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62F9D-0AC0-4FA3-B0F1-43FAFCFFF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0898"/>
          </a:xfrm>
        </p:spPr>
        <p:txBody>
          <a:bodyPr/>
          <a:lstStyle/>
          <a:p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этап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8A5F994-8853-4BD1-8233-0CB5D9491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350499"/>
            <a:ext cx="8596668" cy="4361412"/>
          </a:xfrm>
        </p:spPr>
      </p:pic>
    </p:spTree>
    <p:extLst>
      <p:ext uri="{BB962C8B-B14F-4D97-AF65-F5344CB8AC3E}">
        <p14:creationId xmlns:p14="http://schemas.microsoft.com/office/powerpoint/2010/main" val="933017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77B31-E11A-4F42-AF0D-81F8D2A8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9711"/>
          </a:xfrm>
        </p:spPr>
        <p:txBody>
          <a:bodyPr/>
          <a:lstStyle/>
          <a:p>
            <a:r>
              <a:rPr lang="ru-RU" dirty="0">
                <a:solidFill>
                  <a:schemeClr val="accent2"/>
                </a:solidFill>
              </a:rPr>
              <a:t>                       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этап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C71B8EE-253E-4AF9-9D0E-5D55C9135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294228"/>
            <a:ext cx="8596667" cy="4473953"/>
          </a:xfrm>
        </p:spPr>
      </p:pic>
    </p:spTree>
    <p:extLst>
      <p:ext uri="{BB962C8B-B14F-4D97-AF65-F5344CB8AC3E}">
        <p14:creationId xmlns:p14="http://schemas.microsoft.com/office/powerpoint/2010/main" val="3637466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E93A9-1977-4513-8FEB-A24C2C6C4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2763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accent2"/>
                </a:solidFill>
              </a:rPr>
              <a:t>                         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этап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4076A6-61B0-4E8C-8F8D-A5A0886AF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477108"/>
            <a:ext cx="8596668" cy="4291073"/>
          </a:xfrm>
        </p:spPr>
      </p:pic>
    </p:spTree>
    <p:extLst>
      <p:ext uri="{BB962C8B-B14F-4D97-AF65-F5344CB8AC3E}">
        <p14:creationId xmlns:p14="http://schemas.microsoft.com/office/powerpoint/2010/main" val="214998465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</TotalTime>
  <Words>301</Words>
  <Application>Microsoft Office PowerPoint</Application>
  <PresentationFormat>Широкоэкранный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Аспект</vt:lpstr>
      <vt:lpstr>МБДОУ «Детский сад №78 комбинированного вида с татарским языком  воспитания и обучения» Авиастроительного района г.Казани   </vt:lpstr>
      <vt:lpstr>          Что мы знаем о горах?       </vt:lpstr>
      <vt:lpstr>Н.И. Сладков «В горах»</vt:lpstr>
      <vt:lpstr>Для занятия понадобится: </vt:lpstr>
      <vt:lpstr>Презентация PowerPoint</vt:lpstr>
      <vt:lpstr>             Рисование поэтапно                            1 этап</vt:lpstr>
      <vt:lpstr>                           2 этап</vt:lpstr>
      <vt:lpstr>                        3 этап</vt:lpstr>
      <vt:lpstr>                          4 этап</vt:lpstr>
      <vt:lpstr>                         5 этап</vt:lpstr>
      <vt:lpstr>Составить сюжетные рассказы про горы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«Путешествие в горы» Рисование на тему «По горам,по долам…» Старшая группа</dc:title>
  <dc:creator>Сабировы</dc:creator>
  <cp:lastModifiedBy>Илюза</cp:lastModifiedBy>
  <cp:revision>10</cp:revision>
  <dcterms:created xsi:type="dcterms:W3CDTF">2020-04-30T17:49:20Z</dcterms:created>
  <dcterms:modified xsi:type="dcterms:W3CDTF">2020-05-02T10:53:54Z</dcterms:modified>
</cp:coreProperties>
</file>